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6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jpg"/><Relationship Id="rId18" Type="http://schemas.openxmlformats.org/officeDocument/2006/relationships/image" Target="../media/image29.jpg"/><Relationship Id="rId3" Type="http://schemas.openxmlformats.org/officeDocument/2006/relationships/image" Target="../media/image16.jpg"/><Relationship Id="rId7" Type="http://schemas.openxmlformats.org/officeDocument/2006/relationships/image" Target="../media/image1.png"/><Relationship Id="rId12" Type="http://schemas.openxmlformats.org/officeDocument/2006/relationships/image" Target="../media/image23.jpg"/><Relationship Id="rId1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8.jp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19" Type="http://schemas.openxmlformats.org/officeDocument/2006/relationships/image" Target="../media/image30.jpg"/><Relationship Id="rId4" Type="http://schemas.openxmlformats.org/officeDocument/2006/relationships/image" Target="../media/image17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390083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67" y="1507700"/>
            <a:ext cx="7676343" cy="43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94" y="1239467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24000" y="4785061"/>
            <a:ext cx="6840760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smtClean="0"/>
              <a:t>Services de soins intensifs</a:t>
            </a:r>
            <a:endParaRPr lang="fr-FR" sz="3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27859"/>
            <a:ext cx="3124312" cy="1652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1542380"/>
            <a:ext cx="3043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Smart </a:t>
            </a:r>
            <a:r>
              <a:rPr lang="fr-FR" sz="3600" dirty="0" err="1"/>
              <a:t>Health</a:t>
            </a:r>
            <a:endParaRPr lang="fr-FR" sz="3600" dirty="0"/>
          </a:p>
        </p:txBody>
      </p:sp>
      <p:sp>
        <p:nvSpPr>
          <p:cNvPr id="4" name="Rectangle 3"/>
          <p:cNvSpPr/>
          <p:nvPr/>
        </p:nvSpPr>
        <p:spPr>
          <a:xfrm>
            <a:off x="1979712" y="3163720"/>
            <a:ext cx="2275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Hôpitaux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8" y="2599327"/>
            <a:ext cx="2124159" cy="17685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06" y="5320482"/>
            <a:ext cx="3009052" cy="8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7439067" y="2539653"/>
            <a:ext cx="1669556" cy="2153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e 17"/>
          <p:cNvGrpSpPr/>
          <p:nvPr/>
        </p:nvGrpSpPr>
        <p:grpSpPr>
          <a:xfrm>
            <a:off x="2284670" y="4346293"/>
            <a:ext cx="1315383" cy="1169850"/>
            <a:chOff x="4969265" y="4949844"/>
            <a:chExt cx="1315383" cy="1169850"/>
          </a:xfrm>
        </p:grpSpPr>
        <p:pic>
          <p:nvPicPr>
            <p:cNvPr id="74" name="Shape 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9888" y="4949844"/>
              <a:ext cx="1056599" cy="10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00"/>
            <p:cNvSpPr txBox="1"/>
            <p:nvPr/>
          </p:nvSpPr>
          <p:spPr>
            <a:xfrm>
              <a:off x="4969265" y="5741694"/>
              <a:ext cx="1315383" cy="37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Casque </a:t>
              </a: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connecté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367347" y="986679"/>
            <a:ext cx="1226983" cy="1045694"/>
            <a:chOff x="6025864" y="4600271"/>
            <a:chExt cx="1226983" cy="1045694"/>
          </a:xfrm>
        </p:grpSpPr>
        <p:pic>
          <p:nvPicPr>
            <p:cNvPr id="80" name="Shape 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2986" y="4600271"/>
              <a:ext cx="731723" cy="731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111"/>
            <p:cNvSpPr txBox="1"/>
            <p:nvPr/>
          </p:nvSpPr>
          <p:spPr>
            <a:xfrm>
              <a:off x="6025864" y="5331994"/>
              <a:ext cx="1226983" cy="3139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821894" y="934925"/>
            <a:ext cx="1059164" cy="1054807"/>
            <a:chOff x="5306700" y="3790200"/>
            <a:chExt cx="1059164" cy="1054807"/>
          </a:xfrm>
        </p:grpSpPr>
        <p:pic>
          <p:nvPicPr>
            <p:cNvPr id="84" name="Shape 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6700" y="3790200"/>
              <a:ext cx="1046523" cy="73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112"/>
            <p:cNvSpPr txBox="1"/>
            <p:nvPr/>
          </p:nvSpPr>
          <p:spPr>
            <a:xfrm>
              <a:off x="5355756" y="4525910"/>
              <a:ext cx="1010108" cy="3190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à coins arrondis 26"/>
          <p:cNvSpPr/>
          <p:nvPr/>
        </p:nvSpPr>
        <p:spPr>
          <a:xfrm>
            <a:off x="6429043" y="934925"/>
            <a:ext cx="2679580" cy="11074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à coins arrondis 23"/>
          <p:cNvSpPr/>
          <p:nvPr/>
        </p:nvSpPr>
        <p:spPr>
          <a:xfrm>
            <a:off x="51737" y="953233"/>
            <a:ext cx="3456384" cy="242361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60758" y="4591569"/>
            <a:ext cx="1354052" cy="735400"/>
            <a:chOff x="2597941" y="5421866"/>
            <a:chExt cx="1354052" cy="735400"/>
          </a:xfrm>
        </p:grpSpPr>
        <p:pic>
          <p:nvPicPr>
            <p:cNvPr id="101" name="Shape 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01981" y="5421866"/>
              <a:ext cx="719630" cy="63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85"/>
            <p:cNvSpPr txBox="1"/>
            <p:nvPr/>
          </p:nvSpPr>
          <p:spPr>
            <a:xfrm>
              <a:off x="2597941" y="596580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convulsion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41987" y="1075557"/>
            <a:ext cx="1091975" cy="892451"/>
            <a:chOff x="5192673" y="1000397"/>
            <a:chExt cx="1091975" cy="892451"/>
          </a:xfrm>
        </p:grpSpPr>
        <p:pic>
          <p:nvPicPr>
            <p:cNvPr id="62" name="Shape 8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92673" y="1000397"/>
              <a:ext cx="1091975" cy="76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88"/>
            <p:cNvSpPr txBox="1"/>
            <p:nvPr/>
          </p:nvSpPr>
          <p:spPr>
            <a:xfrm>
              <a:off x="5233607" y="1701390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Health</a:t>
              </a: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Patch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98779" y="3689877"/>
            <a:ext cx="1152016" cy="632233"/>
            <a:chOff x="1840861" y="3686414"/>
            <a:chExt cx="1152016" cy="632233"/>
          </a:xfrm>
        </p:grpSpPr>
        <p:pic>
          <p:nvPicPr>
            <p:cNvPr id="68" name="Shape 9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1840861" y="3686414"/>
              <a:ext cx="1152016" cy="511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94"/>
            <p:cNvSpPr txBox="1"/>
            <p:nvPr/>
          </p:nvSpPr>
          <p:spPr>
            <a:xfrm>
              <a:off x="1911815" y="4127189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Pansement connecté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421842" y="3645024"/>
            <a:ext cx="1010108" cy="1095183"/>
            <a:chOff x="3114077" y="3869931"/>
            <a:chExt cx="1010108" cy="1095183"/>
          </a:xfrm>
        </p:grpSpPr>
        <p:pic>
          <p:nvPicPr>
            <p:cNvPr id="71" name="Shape 96"/>
            <p:cNvPicPr preferRelativeResize="0"/>
            <p:nvPr/>
          </p:nvPicPr>
          <p:blipFill rotWithShape="1">
            <a:blip r:embed="rId13">
              <a:alphaModFix/>
            </a:blip>
            <a:srcRect r="16482"/>
            <a:stretch/>
          </p:blipFill>
          <p:spPr>
            <a:xfrm>
              <a:off x="3136086" y="3869931"/>
              <a:ext cx="966090" cy="90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98"/>
            <p:cNvSpPr txBox="1"/>
            <p:nvPr/>
          </p:nvSpPr>
          <p:spPr>
            <a:xfrm>
              <a:off x="3114077" y="4773656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DexcomG4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95709" y="27559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276229" y="1125130"/>
            <a:ext cx="1354052" cy="789134"/>
            <a:chOff x="6267926" y="1019820"/>
            <a:chExt cx="1354052" cy="789134"/>
          </a:xfrm>
        </p:grpSpPr>
        <p:pic>
          <p:nvPicPr>
            <p:cNvPr id="82" name="Shape 10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599502" y="1019820"/>
              <a:ext cx="616027" cy="61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116"/>
            <p:cNvSpPr txBox="1"/>
            <p:nvPr/>
          </p:nvSpPr>
          <p:spPr>
            <a:xfrm>
              <a:off x="6267926" y="1617496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Puce RFID d’identification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15492" y="2108219"/>
            <a:ext cx="1354052" cy="911769"/>
            <a:chOff x="1401043" y="2735955"/>
            <a:chExt cx="1354052" cy="911769"/>
          </a:xfrm>
        </p:grpSpPr>
        <p:pic>
          <p:nvPicPr>
            <p:cNvPr id="81" name="Shape 10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95835" y="2735955"/>
              <a:ext cx="911769" cy="91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118"/>
            <p:cNvSpPr txBox="1"/>
            <p:nvPr/>
          </p:nvSpPr>
          <p:spPr>
            <a:xfrm>
              <a:off x="1401043" y="341186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poids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803928" y="2175644"/>
            <a:ext cx="1354052" cy="809418"/>
            <a:chOff x="4923053" y="2133811"/>
            <a:chExt cx="1354052" cy="809418"/>
          </a:xfrm>
        </p:grpSpPr>
        <p:pic>
          <p:nvPicPr>
            <p:cNvPr id="95" name="Shape 1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263911" y="2133811"/>
              <a:ext cx="672338" cy="672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122"/>
            <p:cNvSpPr txBox="1"/>
            <p:nvPr/>
          </p:nvSpPr>
          <p:spPr>
            <a:xfrm>
              <a:off x="4923053" y="2751771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connecté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148047" y="1091570"/>
            <a:ext cx="1354052" cy="803141"/>
            <a:chOff x="7343385" y="4470307"/>
            <a:chExt cx="1354052" cy="803141"/>
          </a:xfrm>
        </p:grpSpPr>
        <p:pic>
          <p:nvPicPr>
            <p:cNvPr id="98" name="Shape 1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20029" y="4470307"/>
              <a:ext cx="734600" cy="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125"/>
            <p:cNvSpPr txBox="1"/>
            <p:nvPr/>
          </p:nvSpPr>
          <p:spPr>
            <a:xfrm>
              <a:off x="7343385" y="5081990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RFID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-90483" y="4532983"/>
            <a:ext cx="1461408" cy="1119549"/>
            <a:chOff x="1120223" y="5004140"/>
            <a:chExt cx="1461408" cy="1119549"/>
          </a:xfrm>
        </p:grpSpPr>
        <p:pic>
          <p:nvPicPr>
            <p:cNvPr id="83" name="Shape 10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463" y="5004140"/>
              <a:ext cx="948928" cy="63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14"/>
            <p:cNvSpPr txBox="1"/>
            <p:nvPr/>
          </p:nvSpPr>
          <p:spPr>
            <a:xfrm>
              <a:off x="1120223" y="5662025"/>
              <a:ext cx="14614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pour le cancer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9347" y="3053935"/>
            <a:ext cx="217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obligatoires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" y="3635741"/>
            <a:ext cx="3497202" cy="243826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964419" y="5613072"/>
            <a:ext cx="204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optionnels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314093" y="1667805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environnementaux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1138" y="4224819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Appareils mobiles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5447474" y="4644478"/>
            <a:ext cx="1915597" cy="1634839"/>
          </a:xfrm>
          <a:prstGeom prst="roundRect">
            <a:avLst/>
          </a:prstGeom>
          <a:noFill/>
          <a:ln>
            <a:solidFill>
              <a:srgbClr val="FDF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950532" y="5856516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Moniteur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264</Words>
  <Application>Microsoft Office PowerPoint</Application>
  <PresentationFormat>Affichage à l'écran (4:3)</PresentationFormat>
  <Paragraphs>114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2016-06-01T20:37:09Z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